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5C94-B171-447F-A312-9B8E20B1ABBE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7EF0E-807A-494E-AEA4-B388536C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8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7EF0E-807A-494E-AEA4-B388536C0A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7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2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3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23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6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4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1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3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2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0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3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6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AE55F-A1C6-4EF9-80D4-6E05D6363B6C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AA90B-5A4A-43D2-A776-0CA5D1241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The conflict of human with nature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55" y="1930400"/>
            <a:ext cx="7665826" cy="4367924"/>
          </a:xfrm>
        </p:spPr>
      </p:pic>
    </p:spTree>
    <p:extLst>
      <p:ext uri="{BB962C8B-B14F-4D97-AF65-F5344CB8AC3E}">
        <p14:creationId xmlns:p14="http://schemas.microsoft.com/office/powerpoint/2010/main" val="4916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have been living on the Earth for the whole life, but they haven't taken care of it.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Люди живут на земле всю жизнь, но не всегда заботятся о 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9" y="3105807"/>
            <a:ext cx="5607357" cy="35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884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great amount of animals and plants become extinct.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98" y="1821630"/>
            <a:ext cx="8596668" cy="476047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Большое </a:t>
            </a:r>
            <a:r>
              <a:rPr lang="ru-RU" sz="2400" dirty="0" smtClean="0">
                <a:solidFill>
                  <a:srgbClr val="7030A0"/>
                </a:solidFill>
              </a:rPr>
              <a:t>количество </a:t>
            </a:r>
            <a:r>
              <a:rPr lang="ru-RU" sz="2400" dirty="0">
                <a:solidFill>
                  <a:srgbClr val="7030A0"/>
                </a:solidFill>
              </a:rPr>
              <a:t>животных и растений находятся под угрозой вымирания.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7" y="2901210"/>
            <a:ext cx="4153557" cy="3105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93" y="3579126"/>
            <a:ext cx="3641834" cy="3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4725"/>
            <a:ext cx="8596668" cy="157655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Sure, It happens because of humans. To build new houses, roads, plants and factories a human cuts down the forests.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1277"/>
            <a:ext cx="8596668" cy="47220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Это происходит конечно из-за человека. Чтобы построить новые дома, дороги, заводы и фабрики человек вырубает леса.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2" y="3168195"/>
            <a:ext cx="8341072" cy="33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3691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Also people throw</a:t>
            </a:r>
            <a:r>
              <a:rPr lang="en-US" sz="3200" dirty="0" smtClean="0"/>
              <a:t> </a:t>
            </a:r>
            <a:r>
              <a:rPr lang="en-US" sz="3200" dirty="0"/>
              <a:t>waste </a:t>
            </a:r>
            <a:r>
              <a:rPr lang="en-US" sz="3200" dirty="0" smtClean="0"/>
              <a:t>into </a:t>
            </a:r>
            <a:r>
              <a:rPr lang="en-US" sz="3200" dirty="0"/>
              <a:t>rivers and lakes.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5920"/>
            <a:ext cx="8596668" cy="50422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Также люди бросают отходы в реки и озера.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21" y="2259580"/>
            <a:ext cx="6166293" cy="42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51" y="130628"/>
            <a:ext cx="8596668" cy="705394"/>
          </a:xfrm>
        </p:spPr>
        <p:txBody>
          <a:bodyPr/>
          <a:lstStyle/>
          <a:p>
            <a:pPr algn="ctr"/>
            <a:r>
              <a:rPr lang="en-US" dirty="0"/>
              <a:t>Destroy animals.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54" y="836022"/>
            <a:ext cx="8048655" cy="581732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Уничтожают животных.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37" y="1614358"/>
            <a:ext cx="2683904" cy="4879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765" y="3144520"/>
            <a:ext cx="408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Here is the rest of your fur coat.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6102" y="3843070"/>
            <a:ext cx="354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</a:rPr>
              <a:t>Вот остатки вашей шубы...</a:t>
            </a:r>
          </a:p>
        </p:txBody>
      </p:sp>
    </p:spTree>
    <p:extLst>
      <p:ext uri="{BB962C8B-B14F-4D97-AF65-F5344CB8AC3E}">
        <p14:creationId xmlns:p14="http://schemas.microsoft.com/office/powerpoint/2010/main" val="7833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That's why many species can no longer survive...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53" y="1930400"/>
            <a:ext cx="9456767" cy="481874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Вот почему многие виды животных больше не могут выжить</a:t>
            </a:r>
            <a:r>
              <a:rPr lang="ru-RU" sz="2400" dirty="0" smtClean="0">
                <a:solidFill>
                  <a:srgbClr val="7030A0"/>
                </a:solidFill>
              </a:rPr>
              <a:t>..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3" y="2612573"/>
            <a:ext cx="4868090" cy="346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9" y="2612572"/>
            <a:ext cx="4510301" cy="35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2463"/>
            <a:ext cx="8596668" cy="1425147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Let's help the planet together: write to different nature-protecting </a:t>
            </a:r>
            <a:r>
              <a:rPr lang="en-US" sz="2800" dirty="0" smtClean="0"/>
              <a:t>organizations, </a:t>
            </a:r>
            <a:r>
              <a:rPr lang="en-US" sz="2800" dirty="0"/>
              <a:t>donate money to </a:t>
            </a:r>
            <a:r>
              <a:rPr lang="en-US" sz="2800" dirty="0" smtClean="0"/>
              <a:t>foundations </a:t>
            </a:r>
            <a:r>
              <a:rPr lang="en-US" sz="2800" dirty="0"/>
              <a:t>or simply stop littering.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Давайте вместе поможем планете: напишем в разные организации по защите окружающей </a:t>
            </a:r>
            <a:r>
              <a:rPr lang="ru-RU" sz="2000" dirty="0">
                <a:solidFill>
                  <a:srgbClr val="7030A0"/>
                </a:solidFill>
              </a:rPr>
              <a:t>среды, пожертвуем деньги в фонды  </a:t>
            </a:r>
            <a:r>
              <a:rPr lang="ru-RU" sz="2000" dirty="0">
                <a:solidFill>
                  <a:srgbClr val="7030A0"/>
                </a:solidFill>
              </a:rPr>
              <a:t>или хотя бы перестанем мусорить!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51" y="3114779"/>
            <a:ext cx="5259674" cy="35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208</Words>
  <Application>Microsoft Office PowerPoint</Application>
  <PresentationFormat>Широкоэкранный</PresentationFormat>
  <Paragraphs>18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Грань</vt:lpstr>
      <vt:lpstr>The conflict of human with nature</vt:lpstr>
      <vt:lpstr>People have been living on the Earth for the whole life, but they haven't taken care of it.</vt:lpstr>
      <vt:lpstr>A great amount of animals and plants become extinct.</vt:lpstr>
      <vt:lpstr>Sure, It happens because of humans. To build new houses, roads, plants and factories a human cuts down the forests.</vt:lpstr>
      <vt:lpstr>Also people throw waste into rivers and lakes.</vt:lpstr>
      <vt:lpstr>Destroy animals.</vt:lpstr>
      <vt:lpstr>That's why many species can no longer survive...</vt:lpstr>
      <vt:lpstr>Let's help the planet together: write to different nature-protecting organizations, donate money to foundations or simply stop littering.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conflict of human with nature</dc:title>
  <dc:creator>qwerty qwertura</dc:creator>
  <cp:lastModifiedBy>qwerty qwertura</cp:lastModifiedBy>
  <cp:revision>15</cp:revision>
  <dcterms:created xsi:type="dcterms:W3CDTF">2016-01-27T09:37:22Z</dcterms:created>
  <dcterms:modified xsi:type="dcterms:W3CDTF">2016-01-29T09:38:18Z</dcterms:modified>
</cp:coreProperties>
</file>