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6" r:id="rId5"/>
    <p:sldId id="260" r:id="rId6"/>
    <p:sldId id="265" r:id="rId7"/>
    <p:sldId id="264" r:id="rId8"/>
    <p:sldId id="262"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9328628-1D77-4DFE-9275-B0D78DCE6DBF}" type="datetimeFigureOut">
              <a:rPr lang="ru-RU" smtClean="0"/>
              <a:t>24.01.2016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DCD0128-B0EC-4750-90C0-4359DDF0CF1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328628-1D77-4DFE-9275-B0D78DCE6DBF}" type="datetimeFigureOut">
              <a:rPr lang="ru-RU" smtClean="0"/>
              <a:t>24.01.2016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D0128-B0EC-4750-90C0-4359DDF0CF1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328628-1D77-4DFE-9275-B0D78DCE6DBF}" type="datetimeFigureOut">
              <a:rPr lang="ru-RU" smtClean="0"/>
              <a:t>24.01.2016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D0128-B0EC-4750-90C0-4359DDF0CF1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328628-1D77-4DFE-9275-B0D78DCE6DBF}" type="datetimeFigureOut">
              <a:rPr lang="ru-RU" smtClean="0"/>
              <a:t>24.01.2016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D0128-B0EC-4750-90C0-4359DDF0CF1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9328628-1D77-4DFE-9275-B0D78DCE6DBF}" type="datetimeFigureOut">
              <a:rPr lang="ru-RU" smtClean="0"/>
              <a:t>24.01.2016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D0128-B0EC-4750-90C0-4359DDF0CF1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328628-1D77-4DFE-9275-B0D78DCE6DBF}" type="datetimeFigureOut">
              <a:rPr lang="ru-RU" smtClean="0"/>
              <a:t>24.01.2016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CD0128-B0EC-4750-90C0-4359DDF0CF1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9328628-1D77-4DFE-9275-B0D78DCE6DBF}" type="datetimeFigureOut">
              <a:rPr lang="ru-RU" smtClean="0"/>
              <a:t>24.01.2016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CD0128-B0EC-4750-90C0-4359DDF0CF1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9328628-1D77-4DFE-9275-B0D78DCE6DBF}" type="datetimeFigureOut">
              <a:rPr lang="ru-RU" smtClean="0"/>
              <a:t>24.01.2016</a:t>
            </a:fld>
            <a:endParaRPr lang="ru-RU"/>
          </a:p>
        </p:txBody>
      </p:sp>
      <p:sp>
        <p:nvSpPr>
          <p:cNvPr id="8" name="Номер слайда 7"/>
          <p:cNvSpPr>
            <a:spLocks noGrp="1"/>
          </p:cNvSpPr>
          <p:nvPr>
            <p:ph type="sldNum" sz="quarter" idx="11"/>
          </p:nvPr>
        </p:nvSpPr>
        <p:spPr/>
        <p:txBody>
          <a:bodyPr/>
          <a:lstStyle/>
          <a:p>
            <a:fld id="{DDCD0128-B0EC-4750-90C0-4359DDF0CF1A}"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328628-1D77-4DFE-9275-B0D78DCE6DBF}" type="datetimeFigureOut">
              <a:rPr lang="ru-RU" smtClean="0"/>
              <a:t>24.01.2016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CD0128-B0EC-4750-90C0-4359DDF0CF1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328628-1D77-4DFE-9275-B0D78DCE6DBF}" type="datetimeFigureOut">
              <a:rPr lang="ru-RU" smtClean="0"/>
              <a:t>24.01.2016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DDCD0128-B0EC-4750-90C0-4359DDF0CF1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9328628-1D77-4DFE-9275-B0D78DCE6DBF}" type="datetimeFigureOut">
              <a:rPr lang="ru-RU" smtClean="0"/>
              <a:t>24.01.2016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CD0128-B0EC-4750-90C0-4359DDF0CF1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9328628-1D77-4DFE-9275-B0D78DCE6DBF}" type="datetimeFigureOut">
              <a:rPr lang="ru-RU" smtClean="0"/>
              <a:t>24.01.2016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DCD0128-B0EC-4750-90C0-4359DDF0CF1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071546"/>
            <a:ext cx="7155998" cy="203132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ru-RU" sz="5400" b="1" cap="none" spc="0" dirty="0" smtClean="0">
              <a:ln w="50800"/>
              <a:solidFill>
                <a:schemeClr val="bg1">
                  <a:shade val="50000"/>
                </a:schemeClr>
              </a:solidFill>
              <a:effectLst/>
            </a:endParaRPr>
          </a:p>
          <a:p>
            <a:pPr algn="ctr"/>
            <a:endParaRPr lang="ru-RU" sz="7200" i="1" cap="all" spc="0" dirty="0">
              <a:ln w="50800"/>
              <a:solidFill>
                <a:schemeClr val="tx1">
                  <a:lumMod val="50000"/>
                </a:schemeClr>
              </a:solidFill>
              <a:effectLst/>
              <a:latin typeface="Cambria" pitchFamily="18" charset="0"/>
            </a:endParaRPr>
          </a:p>
        </p:txBody>
      </p:sp>
      <p:sp>
        <p:nvSpPr>
          <p:cNvPr id="3" name="Прямоугольник 2"/>
          <p:cNvSpPr/>
          <p:nvPr/>
        </p:nvSpPr>
        <p:spPr>
          <a:xfrm>
            <a:off x="723872" y="1223946"/>
            <a:ext cx="7155998"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200" b="1" i="1" cap="all" spc="0" dirty="0" smtClean="0">
                <a:ln w="50800"/>
                <a:solidFill>
                  <a:schemeClr val="tx1">
                    <a:lumMod val="50000"/>
                  </a:schemeClr>
                </a:solidFill>
                <a:effectLst/>
                <a:latin typeface="Cambria" pitchFamily="18" charset="0"/>
              </a:rPr>
              <a:t>Conflicts</a:t>
            </a:r>
            <a:endParaRPr lang="ru-RU" sz="5400" b="1" cap="none" spc="0" dirty="0" smtClean="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3636" y="214290"/>
            <a:ext cx="2555188" cy="624786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tx1">
                    <a:lumMod val="50000"/>
                  </a:schemeClr>
                </a:solidFill>
              </a:rPr>
              <a:t>   Conflicts is a natural thing in our life. </a:t>
            </a:r>
          </a:p>
          <a:p>
            <a:r>
              <a:rPr lang="en-US" sz="2000" b="1" dirty="0">
                <a:ln w="50800"/>
                <a:solidFill>
                  <a:schemeClr val="tx1">
                    <a:lumMod val="50000"/>
                  </a:schemeClr>
                </a:solidFill>
              </a:rPr>
              <a:t> </a:t>
            </a:r>
            <a:r>
              <a:rPr lang="en-US" sz="2000" b="1" dirty="0" smtClean="0">
                <a:ln w="50800"/>
                <a:solidFill>
                  <a:schemeClr val="tx1">
                    <a:lumMod val="50000"/>
                  </a:schemeClr>
                </a:solidFill>
              </a:rPr>
              <a:t>  Conflicts happen because people are different: they want different things, they have different ideas and their  values are different. Very often people have conflicts because </a:t>
            </a:r>
            <a:r>
              <a:rPr lang="en-US" sz="2000" b="1" dirty="0">
                <a:ln w="50800"/>
                <a:solidFill>
                  <a:schemeClr val="tx1">
                    <a:lumMod val="50000"/>
                  </a:schemeClr>
                </a:solidFill>
              </a:rPr>
              <a:t>they </a:t>
            </a:r>
            <a:r>
              <a:rPr lang="en-US" sz="2000" b="1" dirty="0" smtClean="0">
                <a:ln w="50800"/>
                <a:solidFill>
                  <a:schemeClr val="tx1">
                    <a:lumMod val="50000"/>
                  </a:schemeClr>
                </a:solidFill>
              </a:rPr>
              <a:t>do not listen to each other well. They think about what they want  to say and don’t really hear what the other person is saying.</a:t>
            </a:r>
            <a:endParaRPr lang="ru-RU" sz="2000" b="1" cap="none" spc="0" dirty="0">
              <a:ln w="50800"/>
              <a:solidFill>
                <a:schemeClr val="tx1">
                  <a:lumMod val="50000"/>
                </a:schemeClr>
              </a:solidFill>
              <a:effectLst/>
            </a:endParaRPr>
          </a:p>
        </p:txBody>
      </p:sp>
      <p:pic>
        <p:nvPicPr>
          <p:cNvPr id="6146" name="Picture 2"/>
          <p:cNvPicPr>
            <a:picLocks noChangeAspect="1" noChangeArrowheads="1"/>
          </p:cNvPicPr>
          <p:nvPr/>
        </p:nvPicPr>
        <p:blipFill>
          <a:blip r:embed="rId2"/>
          <a:srcRect/>
          <a:stretch>
            <a:fillRect/>
          </a:stretch>
        </p:blipFill>
        <p:spPr bwMode="auto">
          <a:xfrm>
            <a:off x="285720" y="428604"/>
            <a:ext cx="4381500" cy="29146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643174" y="4286256"/>
            <a:ext cx="28575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cap="none" spc="0" dirty="0" smtClean="0">
                <a:ln w="50800"/>
                <a:solidFill>
                  <a:schemeClr val="tx1">
                    <a:lumMod val="50000"/>
                  </a:schemeClr>
                </a:solidFill>
                <a:effectLst/>
              </a:rPr>
              <a:t>Conflicts are different. But they are all </a:t>
            </a:r>
            <a:r>
              <a:rPr lang="en-US" sz="2400" b="1" dirty="0" smtClean="0">
                <a:ln w="50800"/>
                <a:solidFill>
                  <a:schemeClr val="tx1">
                    <a:lumMod val="50000"/>
                  </a:schemeClr>
                </a:solidFill>
              </a:rPr>
              <a:t>began when  people misunderstanding</a:t>
            </a:r>
            <a:r>
              <a:rPr lang="en-US" sz="2400" b="1" dirty="0">
                <a:ln w="50800"/>
                <a:solidFill>
                  <a:schemeClr val="tx1">
                    <a:lumMod val="50000"/>
                  </a:schemeClr>
                </a:solidFill>
              </a:rPr>
              <a:t> </a:t>
            </a:r>
            <a:r>
              <a:rPr lang="en-US" sz="2400" b="1" dirty="0" smtClean="0">
                <a:ln w="50800"/>
                <a:solidFill>
                  <a:schemeClr val="tx1">
                    <a:lumMod val="50000"/>
                  </a:schemeClr>
                </a:solidFill>
              </a:rPr>
              <a:t>each other</a:t>
            </a:r>
            <a:r>
              <a:rPr lang="en-US" sz="2400" b="1" cap="none" spc="0" dirty="0" smtClean="0">
                <a:ln w="50800"/>
                <a:solidFill>
                  <a:schemeClr val="tx1">
                    <a:lumMod val="50000"/>
                  </a:schemeClr>
                </a:solidFill>
                <a:effectLst/>
              </a:rPr>
              <a:t>. </a:t>
            </a:r>
            <a:endParaRPr lang="ru-RU" sz="2400" b="1" cap="none" spc="0" dirty="0">
              <a:ln w="50800"/>
              <a:solidFill>
                <a:schemeClr val="tx1">
                  <a:lumMod val="50000"/>
                </a:schemeClr>
              </a:solidFill>
              <a:effectLst/>
            </a:endParaRPr>
          </a:p>
        </p:txBody>
      </p:sp>
      <p:pic>
        <p:nvPicPr>
          <p:cNvPr id="1026" name="Picture 2"/>
          <p:cNvPicPr preferRelativeResize="0">
            <a:picLocks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62000" y="1285860"/>
            <a:ext cx="7620000" cy="5167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b="1" dirty="0">
                <a:ln w="50800"/>
                <a:solidFill>
                  <a:schemeClr val="tx1">
                    <a:lumMod val="50000"/>
                  </a:schemeClr>
                </a:solidFill>
                <a:latin typeface="+mn-lt"/>
              </a:rPr>
              <a:t>Conflicts between classmates</a:t>
            </a:r>
            <a:endParaRPr lang="ru-RU" sz="3600" dirty="0">
              <a:latin typeface="+mn-lt"/>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26096"/>
            <a:ext cx="3754760" cy="375476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83968" y="3140968"/>
            <a:ext cx="3764085" cy="3099048"/>
          </a:xfrm>
        </p:spPr>
      </p:pic>
    </p:spTree>
    <p:extLst>
      <p:ext uri="{BB962C8B-B14F-4D97-AF65-F5344CB8AC3E}">
        <p14:creationId xmlns:p14="http://schemas.microsoft.com/office/powerpoint/2010/main" val="81912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404664"/>
            <a:ext cx="6643734"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tx1">
                    <a:lumMod val="50000"/>
                  </a:schemeClr>
                </a:solidFill>
              </a:rPr>
              <a:t>       Conflicts in a family.</a:t>
            </a:r>
            <a:endParaRPr lang="ru-RU" sz="3600" b="1" cap="none" spc="0" dirty="0">
              <a:ln w="50800"/>
              <a:solidFill>
                <a:schemeClr val="tx1">
                  <a:lumMod val="50000"/>
                </a:schemeClr>
              </a:solidFill>
              <a:effectLst/>
            </a:endParaRPr>
          </a:p>
        </p:txBody>
      </p:sp>
      <p:pic>
        <p:nvPicPr>
          <p:cNvPr id="3074" name="Picture 2"/>
          <p:cNvPicPr>
            <a:picLocks noChangeAspect="1" noChangeArrowheads="1"/>
          </p:cNvPicPr>
          <p:nvPr/>
        </p:nvPicPr>
        <p:blipFill>
          <a:blip r:embed="rId2"/>
          <a:srcRect/>
          <a:stretch>
            <a:fillRect/>
          </a:stretch>
        </p:blipFill>
        <p:spPr bwMode="auto">
          <a:xfrm>
            <a:off x="4589674" y="1340768"/>
            <a:ext cx="3976706" cy="492922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2348880"/>
            <a:ext cx="4429156"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554" y="260648"/>
            <a:ext cx="7467600" cy="1143000"/>
          </a:xfrm>
        </p:spPr>
        <p:txBody>
          <a:bodyPr>
            <a:normAutofit/>
          </a:bodyPr>
          <a:lstStyle/>
          <a:p>
            <a:pPr algn="ctr"/>
            <a:r>
              <a:rPr lang="en-US" sz="3600" b="1" dirty="0" smtClean="0">
                <a:ln w="50800"/>
                <a:solidFill>
                  <a:schemeClr val="tx1">
                    <a:lumMod val="50000"/>
                  </a:schemeClr>
                </a:solidFill>
                <a:latin typeface="+mn-lt"/>
              </a:rPr>
              <a:t>Political</a:t>
            </a:r>
            <a:r>
              <a:rPr lang="en-US" sz="3600" b="1" dirty="0">
                <a:ln w="50800"/>
                <a:solidFill>
                  <a:schemeClr val="tx1">
                    <a:lumMod val="50000"/>
                  </a:schemeClr>
                </a:solidFill>
                <a:latin typeface="+mn-lt"/>
              </a:rPr>
              <a:t> conflicts</a:t>
            </a:r>
            <a:endParaRPr lang="ru-RU" sz="3600" b="1" dirty="0">
              <a:solidFill>
                <a:schemeClr val="tx1">
                  <a:lumMod val="50000"/>
                </a:schemeClr>
              </a:solidFill>
              <a:latin typeface="+mn-l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9235" y="1600200"/>
            <a:ext cx="3960439" cy="324948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59964" y="2924944"/>
            <a:ext cx="3976091" cy="3249488"/>
          </a:xfrm>
        </p:spPr>
      </p:pic>
    </p:spTree>
    <p:extLst>
      <p:ext uri="{BB962C8B-B14F-4D97-AF65-F5344CB8AC3E}">
        <p14:creationId xmlns:p14="http://schemas.microsoft.com/office/powerpoint/2010/main" val="378615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357166"/>
            <a:ext cx="8929718" cy="230832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solidFill>
                  <a:schemeClr val="tx1">
                    <a:lumMod val="50000"/>
                  </a:schemeClr>
                </a:solidFill>
              </a:rPr>
              <a:t>  In literature there are many conflicts. As an example, I can offer the novel by A.S. Griboedov “Woe from Wit”. </a:t>
            </a:r>
          </a:p>
          <a:p>
            <a:r>
              <a:rPr lang="en-US" sz="2400" b="1" cap="none" spc="0" dirty="0">
                <a:ln w="50800"/>
                <a:solidFill>
                  <a:schemeClr val="tx1">
                    <a:lumMod val="50000"/>
                  </a:schemeClr>
                </a:solidFill>
                <a:effectLst/>
              </a:rPr>
              <a:t> </a:t>
            </a:r>
            <a:r>
              <a:rPr lang="en-US" sz="2400" b="1" cap="none" spc="0" dirty="0" smtClean="0">
                <a:ln w="50800"/>
                <a:solidFill>
                  <a:schemeClr val="tx1">
                    <a:lumMod val="50000"/>
                  </a:schemeClr>
                </a:solidFill>
                <a:effectLst/>
              </a:rPr>
              <a:t> Basic conflict here is confrontation between the representatives of the past and  present centuries</a:t>
            </a:r>
            <a:r>
              <a:rPr lang="en-US" sz="2400" b="1" dirty="0" smtClean="0">
                <a:ln w="50800"/>
                <a:solidFill>
                  <a:schemeClr val="tx1">
                    <a:lumMod val="50000"/>
                  </a:schemeClr>
                </a:solidFill>
              </a:rPr>
              <a:t>, so called “generation gap”</a:t>
            </a:r>
            <a:endParaRPr lang="en-US" sz="2400" b="1" cap="none" spc="0" dirty="0" smtClean="0">
              <a:ln w="50800"/>
              <a:solidFill>
                <a:schemeClr val="tx1">
                  <a:lumMod val="50000"/>
                </a:schemeClr>
              </a:solidFill>
              <a:effectLst/>
            </a:endParaRPr>
          </a:p>
          <a:p>
            <a:r>
              <a:rPr lang="en-US" sz="2400" b="1" dirty="0">
                <a:ln w="50800"/>
                <a:solidFill>
                  <a:schemeClr val="tx1">
                    <a:lumMod val="50000"/>
                  </a:schemeClr>
                </a:solidFill>
              </a:rPr>
              <a:t> </a:t>
            </a:r>
            <a:r>
              <a:rPr lang="en-US" sz="2400" b="1" dirty="0" smtClean="0">
                <a:ln w="50800"/>
                <a:solidFill>
                  <a:schemeClr val="tx1">
                    <a:lumMod val="50000"/>
                  </a:schemeClr>
                </a:solidFill>
              </a:rPr>
              <a:t>  I advice you to read this book.</a:t>
            </a:r>
            <a:endParaRPr lang="ru-RU" sz="2400" b="1" cap="none" spc="0" dirty="0">
              <a:ln w="50800"/>
              <a:solidFill>
                <a:schemeClr val="tx1">
                  <a:lumMod val="50000"/>
                </a:schemeClr>
              </a:solidFill>
              <a:effectLst/>
            </a:endParaRPr>
          </a:p>
        </p:txBody>
      </p:sp>
      <p:pic>
        <p:nvPicPr>
          <p:cNvPr id="5122" name="Picture 2"/>
          <p:cNvPicPr>
            <a:picLocks noChangeAspect="1" noChangeArrowheads="1"/>
          </p:cNvPicPr>
          <p:nvPr/>
        </p:nvPicPr>
        <p:blipFill>
          <a:blip r:embed="rId2"/>
          <a:srcRect/>
          <a:stretch>
            <a:fillRect/>
          </a:stretch>
        </p:blipFill>
        <p:spPr bwMode="auto">
          <a:xfrm>
            <a:off x="2987824" y="2780928"/>
            <a:ext cx="2571768" cy="3719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20688"/>
            <a:ext cx="7786741" cy="526297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tx1">
                    <a:lumMod val="50000"/>
                  </a:schemeClr>
                </a:solidFill>
              </a:rPr>
              <a:t>Every day you are in contact with people whose values are different  from yours. And you have the right to disagree with their values. But you should understand that other people also have the right to be different from you. You must respect the right of other people to have ideas that differ from your ideas. People who respect each other’s  ideas can resolve conflicts in a peaceful way. If people resolve conflicts peacefully, they will have better relations in the future.</a:t>
            </a:r>
            <a:endParaRPr lang="ru-RU" sz="2800" b="1" cap="none" spc="0" dirty="0">
              <a:ln w="50800"/>
              <a:solidFill>
                <a:schemeClr val="tx1">
                  <a:lumMod val="50000"/>
                </a:schemeClr>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4000" b="1" dirty="0" smtClean="0">
                <a:ln w="50800"/>
                <a:solidFill>
                  <a:schemeClr val="tx1">
                    <a:lumMod val="50000"/>
                  </a:schemeClr>
                </a:solidFill>
                <a:latin typeface="+mn-lt"/>
              </a:rPr>
              <a:t>Be</a:t>
            </a:r>
            <a:r>
              <a:rPr lang="en-US" sz="4000" b="1" dirty="0">
                <a:ln w="50800"/>
                <a:solidFill>
                  <a:schemeClr val="tx1">
                    <a:lumMod val="50000"/>
                  </a:schemeClr>
                </a:solidFill>
                <a:latin typeface="+mn-lt"/>
              </a:rPr>
              <a:t> </a:t>
            </a:r>
            <a:r>
              <a:rPr lang="en-US" sz="4000" b="1" dirty="0" smtClean="0">
                <a:ln w="50800"/>
                <a:solidFill>
                  <a:schemeClr val="tx1">
                    <a:lumMod val="50000"/>
                  </a:schemeClr>
                </a:solidFill>
                <a:latin typeface="+mn-lt"/>
              </a:rPr>
              <a:t>happy</a:t>
            </a:r>
            <a:r>
              <a:rPr lang="en-US" sz="4000" b="1" dirty="0">
                <a:ln w="50800"/>
                <a:solidFill>
                  <a:schemeClr val="tx1">
                    <a:lumMod val="50000"/>
                  </a:schemeClr>
                </a:solidFill>
                <a:latin typeface="+mn-lt"/>
              </a:rPr>
              <a:t> and </a:t>
            </a:r>
            <a:r>
              <a:rPr lang="en-US" sz="4000" b="1" dirty="0" smtClean="0">
                <a:ln w="50800"/>
                <a:solidFill>
                  <a:schemeClr val="tx1">
                    <a:lumMod val="50000"/>
                  </a:schemeClr>
                </a:solidFill>
                <a:latin typeface="+mn-lt"/>
              </a:rPr>
              <a:t>avoid</a:t>
            </a:r>
            <a:r>
              <a:rPr lang="en-US" sz="4000" b="1" dirty="0">
                <a:ln w="50800"/>
                <a:solidFill>
                  <a:schemeClr val="tx1">
                    <a:lumMod val="50000"/>
                  </a:schemeClr>
                </a:solidFill>
                <a:latin typeface="+mn-lt"/>
              </a:rPr>
              <a:t> </a:t>
            </a:r>
            <a:r>
              <a:rPr lang="en-US" sz="4000" b="1" dirty="0" smtClean="0">
                <a:ln w="50800"/>
                <a:solidFill>
                  <a:schemeClr val="tx1">
                    <a:lumMod val="50000"/>
                  </a:schemeClr>
                </a:solidFill>
                <a:latin typeface="+mn-lt"/>
              </a:rPr>
              <a:t>conflict </a:t>
            </a:r>
            <a:r>
              <a:rPr lang="en-US" sz="4000" b="1" dirty="0" smtClean="0">
                <a:ln w="50800"/>
                <a:solidFill>
                  <a:schemeClr val="tx1">
                    <a:lumMod val="50000"/>
                  </a:schemeClr>
                </a:solidFill>
                <a:latin typeface="+mn-lt"/>
              </a:rPr>
              <a:t>situa</a:t>
            </a:r>
            <a:r>
              <a:rPr lang="en-US" sz="4000" b="1" dirty="0">
                <a:ln w="50800"/>
                <a:solidFill>
                  <a:schemeClr val="tx1">
                    <a:lumMod val="50000"/>
                  </a:schemeClr>
                </a:solidFill>
                <a:latin typeface="+mn-lt"/>
              </a:rPr>
              <a:t>tions</a:t>
            </a:r>
            <a:endParaRPr lang="ru-RU" sz="4000" dirty="0">
              <a:latin typeface="+mn-lt"/>
            </a:endParaRPr>
          </a:p>
        </p:txBody>
      </p:sp>
      <p:pic>
        <p:nvPicPr>
          <p:cNvPr id="11" name="Объект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67200" y="2420888"/>
            <a:ext cx="3657600" cy="3385691"/>
          </a:xfrm>
        </p:spPr>
      </p:pic>
      <p:pic>
        <p:nvPicPr>
          <p:cNvPr id="10" name="Объект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2913" y="1600200"/>
            <a:ext cx="3754760" cy="3055546"/>
          </a:xfrm>
        </p:spPr>
      </p:pic>
    </p:spTree>
    <p:extLst>
      <p:ext uri="{BB962C8B-B14F-4D97-AF65-F5344CB8AC3E}">
        <p14:creationId xmlns:p14="http://schemas.microsoft.com/office/powerpoint/2010/main" val="1117889716"/>
      </p:ext>
    </p:extLst>
  </p:cSld>
  <p:clrMapOvr>
    <a:masterClrMapping/>
  </p:clrMapOvr>
</p:sld>
</file>

<file path=ppt/theme/theme1.xml><?xml version="1.0" encoding="utf-8"?>
<a:theme xmlns:a="http://schemas.openxmlformats.org/drawingml/2006/main" name="Техническая">
  <a:themeElements>
    <a:clrScheme name="Другая 2">
      <a:dk1>
        <a:srgbClr val="002060"/>
      </a:dk1>
      <a:lt1>
        <a:srgbClr val="C86EF0"/>
      </a:lt1>
      <a:dk2>
        <a:srgbClr val="C1FFFD"/>
      </a:dk2>
      <a:lt2>
        <a:srgbClr val="FFFF0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396</TotalTime>
  <Words>246</Words>
  <Application>Microsoft Office PowerPoint</Application>
  <PresentationFormat>Экран (4:3)</PresentationFormat>
  <Paragraphs>12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Cambria</vt:lpstr>
      <vt:lpstr>Franklin Gothic Book</vt:lpstr>
      <vt:lpstr>Wingdings 2</vt:lpstr>
      <vt:lpstr>Техническая</vt:lpstr>
      <vt:lpstr>Презентация PowerPoint</vt:lpstr>
      <vt:lpstr>Презентация PowerPoint</vt:lpstr>
      <vt:lpstr>Презентация PowerPoint</vt:lpstr>
      <vt:lpstr>Conflicts between classmates</vt:lpstr>
      <vt:lpstr>Презентация PowerPoint</vt:lpstr>
      <vt:lpstr>Political conflicts</vt:lpstr>
      <vt:lpstr>Презентация PowerPoint</vt:lpstr>
      <vt:lpstr>Презентация PowerPoint</vt:lpstr>
      <vt:lpstr>Be happy and avoid conflict situations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qwerty qwertura</cp:lastModifiedBy>
  <cp:revision>29</cp:revision>
  <dcterms:created xsi:type="dcterms:W3CDTF">2012-01-31T11:39:58Z</dcterms:created>
  <dcterms:modified xsi:type="dcterms:W3CDTF">2016-01-24T14:09:16Z</dcterms:modified>
</cp:coreProperties>
</file>