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9" r:id="rId8"/>
    <p:sldId id="263" r:id="rId9"/>
    <p:sldId id="268" r:id="rId10"/>
    <p:sldId id="258" r:id="rId11"/>
    <p:sldId id="264" r:id="rId12"/>
    <p:sldId id="265" r:id="rId13"/>
    <p:sldId id="270" r:id="rId14"/>
    <p:sldId id="266" r:id="rId15"/>
    <p:sldId id="267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10A5CD2-EAB8-4B92-B1B9-C9406BD8387D}" type="datetimeFigureOut">
              <a:rPr lang="ru-RU" smtClean="0"/>
              <a:pPr/>
              <a:t>18.09.2017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6435B1D-72EE-4CCD-9677-EDA7FCFE67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5835" y="1988840"/>
            <a:ext cx="6643702" cy="1928826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chemeClr val="tx1">
                    <a:lumMod val="95000"/>
                  </a:schemeClr>
                </a:solidFill>
              </a:rPr>
              <a:t>«Словарная ловушка»</a:t>
            </a: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571472" y="0"/>
            <a:ext cx="7572428" cy="1714512"/>
          </a:xfrm>
          <a:prstGeom prst="horizontalScroll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tx1"/>
                </a:solidFill>
                <a:latin typeface="Monotype Corsiva" pitchFamily="66" charset="0"/>
              </a:rPr>
              <a:t>Мастер  - класс</a:t>
            </a:r>
            <a:endParaRPr lang="ru-RU" sz="66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143504" y="4786322"/>
            <a:ext cx="3714776" cy="14287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Hand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14282" y="4714884"/>
            <a:ext cx="3643338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V</a:t>
            </a:r>
            <a:r>
              <a:rPr lang="en-US" sz="5400" b="1" dirty="0" smtClean="0">
                <a:solidFill>
                  <a:schemeClr val="bg1"/>
                </a:solidFill>
              </a:rPr>
              <a:t>alley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71472" y="857232"/>
            <a:ext cx="3500462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</a:rPr>
              <a:t>Foot</a:t>
            </a:r>
            <a:endParaRPr lang="ru-RU" sz="6000" b="1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72066" y="928670"/>
            <a:ext cx="3500462" cy="15001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B</a:t>
            </a:r>
            <a:r>
              <a:rPr lang="en-US" sz="5400" b="1" dirty="0" smtClean="0">
                <a:solidFill>
                  <a:schemeClr val="bg1"/>
                </a:solidFill>
              </a:rPr>
              <a:t>asket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000364" y="3214686"/>
            <a:ext cx="3286148" cy="1200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/>
              <a:t>ball</a:t>
            </a:r>
            <a:endParaRPr lang="ru-RU" sz="6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709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Foot</a:t>
            </a:r>
            <a:r>
              <a:rPr lang="en-US" sz="60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</a:t>
            </a:r>
          </a:p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Basket</a:t>
            </a:r>
            <a:r>
              <a:rPr lang="en-US" sz="60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</a:t>
            </a:r>
          </a:p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Volley</a:t>
            </a:r>
            <a:r>
              <a:rPr lang="en-US" sz="60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</a:t>
            </a:r>
          </a:p>
          <a:p>
            <a:r>
              <a:rPr lang="en-US" sz="6000" b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Hand</a:t>
            </a:r>
            <a:r>
              <a:rPr lang="en-US" sz="6000" b="1" i="1" u="sng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ball</a:t>
            </a:r>
            <a:endParaRPr lang="ru-RU" sz="6000" b="1" i="1" u="sng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6"/>
            <a:ext cx="3643338" cy="45005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>Foot</a:t>
            </a:r>
          </a:p>
          <a:p>
            <a:pPr algn="ctr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>Basket</a:t>
            </a:r>
          </a:p>
          <a:p>
            <a:pPr algn="ctr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>Volley</a:t>
            </a:r>
          </a:p>
          <a:p>
            <a:pPr algn="ctr"/>
            <a:r>
              <a:rPr lang="en-US" sz="5400" b="1" dirty="0">
                <a:solidFill>
                  <a:schemeClr val="bg2">
                    <a:lumMod val="50000"/>
                  </a:schemeClr>
                </a:solidFill>
              </a:rPr>
              <a:t>H</a:t>
            </a:r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>and</a:t>
            </a:r>
            <a:endParaRPr lang="ru-RU" sz="5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57752" y="357166"/>
            <a:ext cx="3643338" cy="45005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>Нога </a:t>
            </a:r>
            <a:endParaRPr lang="en-US" sz="5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>Корзина</a:t>
            </a:r>
            <a:endParaRPr lang="en-US" sz="5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>Поле</a:t>
            </a:r>
            <a:endParaRPr lang="en-US" sz="54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>Рука</a:t>
            </a:r>
            <a:endParaRPr lang="ru-RU" sz="5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3108" y="5500702"/>
            <a:ext cx="5072098" cy="10001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bg2">
                    <a:lumMod val="50000"/>
                  </a:schemeClr>
                </a:solidFill>
              </a:rPr>
              <a:t>Ball - </a:t>
            </a:r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</a:rPr>
              <a:t>мяч</a:t>
            </a:r>
            <a:endParaRPr lang="ru-RU" sz="5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71604" y="642918"/>
            <a:ext cx="5572164" cy="52864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Английский мы знаем с детства !</a:t>
            </a:r>
            <a:endParaRPr lang="ru-RU" sz="6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928802"/>
            <a:ext cx="2714644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Notebook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3214686"/>
            <a:ext cx="271464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Computer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4357694"/>
            <a:ext cx="2714644" cy="842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Portfolio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1928802"/>
            <a:ext cx="3143272" cy="10001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Записная книжка</a:t>
            </a:r>
            <a:endParaRPr lang="ru-RU" sz="3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3214686"/>
            <a:ext cx="307183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ЭВМ</a:t>
            </a:r>
            <a:endParaRPr lang="ru-RU" sz="3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4286256"/>
            <a:ext cx="307183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Портфель</a:t>
            </a:r>
            <a:endParaRPr lang="ru-RU" sz="36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1538" y="5429264"/>
            <a:ext cx="2714644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Xerox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5429264"/>
            <a:ext cx="3071834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/>
              <a:t>Ф</a:t>
            </a:r>
            <a:r>
              <a:rPr lang="ru-RU" sz="3600" b="1" dirty="0" smtClean="0"/>
              <a:t>отокопия</a:t>
            </a:r>
            <a:endParaRPr lang="ru-RU" sz="3600" b="1" dirty="0"/>
          </a:p>
        </p:txBody>
      </p:sp>
      <p:sp>
        <p:nvSpPr>
          <p:cNvPr id="13" name="Горизонтальный свиток 12"/>
          <p:cNvSpPr/>
          <p:nvPr/>
        </p:nvSpPr>
        <p:spPr>
          <a:xfrm>
            <a:off x="571472" y="0"/>
            <a:ext cx="7572428" cy="1714512"/>
          </a:xfrm>
          <a:prstGeom prst="horizontalScroll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Современная школа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714480" y="0"/>
            <a:ext cx="5286412" cy="235745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Monitoring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0" y="4214818"/>
            <a:ext cx="6643734" cy="214314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Дозиметрический контроль.</a:t>
            </a:r>
          </a:p>
        </p:txBody>
      </p:sp>
      <p:sp>
        <p:nvSpPr>
          <p:cNvPr id="4" name="Овал 3"/>
          <p:cNvSpPr/>
          <p:nvPr/>
        </p:nvSpPr>
        <p:spPr>
          <a:xfrm>
            <a:off x="3143240" y="2714620"/>
            <a:ext cx="6000760" cy="1704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</a:rPr>
              <a:t>Подслушивание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 rot="4781142">
            <a:off x="6862653" y="1827614"/>
            <a:ext cx="1216152" cy="731520"/>
          </a:xfrm>
          <a:prstGeom prst="curved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642910" y="2214554"/>
            <a:ext cx="1214446" cy="1714512"/>
          </a:xfrm>
          <a:prstGeom prst="curvedRightArrow">
            <a:avLst>
              <a:gd name="adj1" fmla="val 25000"/>
              <a:gd name="adj2" fmla="val 50000"/>
              <a:gd name="adj3" fmla="val 3203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43042" y="642918"/>
            <a:ext cx="5643602" cy="52864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Английский</a:t>
            </a:r>
          </a:p>
          <a:p>
            <a:pPr algn="ctr"/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нашей педагогической деятельности !</a:t>
            </a:r>
            <a:endParaRPr lang="ru-RU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112" y="2348880"/>
            <a:ext cx="86476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Спасибо за внимание!</a:t>
            </a:r>
            <a:endParaRPr lang="ru-RU" sz="66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946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528638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Tide   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Ariel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Vanish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Head and Shoulders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Nuts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Twix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Market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Manager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Present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86512" y="2357430"/>
            <a:ext cx="914400" cy="2643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400" b="1" dirty="0" smtClean="0"/>
              <a:t>?</a:t>
            </a:r>
            <a:endParaRPr lang="ru-RU" sz="34400" b="1" dirty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500034" y="0"/>
            <a:ext cx="7572428" cy="1714512"/>
          </a:xfrm>
          <a:prstGeom prst="horizontalScroll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Times New Roman" pitchFamily="18" charset="0"/>
                <a:cs typeface="Times New Roman" pitchFamily="18" charset="0"/>
              </a:rPr>
              <a:t>Supermarket</a:t>
            </a:r>
            <a:endParaRPr lang="ru-RU" sz="66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508540" y="3861048"/>
            <a:ext cx="5929354" cy="271122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Поток</a:t>
            </a:r>
          </a:p>
          <a:p>
            <a:pPr algn="ctr"/>
            <a:r>
              <a:rPr lang="ru-RU" sz="4800" b="1" dirty="0" smtClean="0"/>
              <a:t>Течение Направлени</a:t>
            </a:r>
            <a:r>
              <a:rPr lang="ru-RU" sz="5400" b="1" dirty="0" smtClean="0"/>
              <a:t>е</a:t>
            </a:r>
            <a:endParaRPr lang="ru-RU" sz="5400" b="1" dirty="0"/>
          </a:p>
        </p:txBody>
      </p:sp>
      <p:pic>
        <p:nvPicPr>
          <p:cNvPr id="2" name="Picture 2" descr="http://www.vsevsemvsegda.ru/Files/upload/catalog/items/other/29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540" y="0"/>
            <a:ext cx="5799764" cy="3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ариель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8118394" cy="321471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Овал 2"/>
          <p:cNvSpPr/>
          <p:nvPr/>
        </p:nvSpPr>
        <p:spPr>
          <a:xfrm>
            <a:off x="1714480" y="3929066"/>
            <a:ext cx="5500726" cy="271464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Газель арабская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ваниш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791" y="500042"/>
            <a:ext cx="4516399" cy="5429288"/>
          </a:xfrm>
          <a:prstGeom prst="rect">
            <a:avLst/>
          </a:prstGeom>
          <a:noFill/>
        </p:spPr>
      </p:pic>
      <p:sp>
        <p:nvSpPr>
          <p:cNvPr id="3" name="Овал 2"/>
          <p:cNvSpPr/>
          <p:nvPr/>
        </p:nvSpPr>
        <p:spPr>
          <a:xfrm>
            <a:off x="3786150" y="2357430"/>
            <a:ext cx="5357850" cy="335758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Исчезать</a:t>
            </a:r>
          </a:p>
          <a:p>
            <a:pPr algn="ctr"/>
            <a:r>
              <a:rPr lang="ru-RU" sz="5400" b="1" dirty="0" smtClean="0"/>
              <a:t>Пропадать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хэдз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85728"/>
            <a:ext cx="5000660" cy="42051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3" name="Овал 2"/>
          <p:cNvSpPr/>
          <p:nvPr/>
        </p:nvSpPr>
        <p:spPr>
          <a:xfrm>
            <a:off x="2071670" y="4786322"/>
            <a:ext cx="4357718" cy="16430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</a:rPr>
              <a:t>Плечи и Голова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14480" y="500042"/>
            <a:ext cx="5929354" cy="57864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</a:rPr>
              <a:t>Английский окружает нас в быту!</a:t>
            </a:r>
            <a:endParaRPr lang="ru-RU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771800" y="4077072"/>
            <a:ext cx="3714776" cy="250033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/>
              <a:t>Орехи</a:t>
            </a:r>
            <a:endParaRPr lang="ru-RU" sz="5400" b="1" dirty="0"/>
          </a:p>
        </p:txBody>
      </p:sp>
      <p:pic>
        <p:nvPicPr>
          <p:cNvPr id="2050" name="Picture 2" descr="https://www.uapoker.info/sites/default/files/niceimages2/9013171889819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819090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071670" y="4500570"/>
            <a:ext cx="5143536" cy="214314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Пара</a:t>
            </a:r>
            <a:endParaRPr lang="ru-RU" sz="6000" b="1" dirty="0"/>
          </a:p>
        </p:txBody>
      </p:sp>
      <p:sp>
        <p:nvSpPr>
          <p:cNvPr id="2" name="AutoShape 2" descr="http://dbwap.ru/21718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http://dbwap.ru/21718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https://im0-tub-ru.yandex.net/i?id=1df085f2bc8f57e37283bd7236405603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83208"/>
            <a:ext cx="6288110" cy="384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274</TotalTime>
  <Words>91</Words>
  <Application>Microsoft Office PowerPoint</Application>
  <PresentationFormat>Экран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Погружение в слово</dc:title>
  <dc:creator>Admin</dc:creator>
  <cp:lastModifiedBy>111</cp:lastModifiedBy>
  <cp:revision>29</cp:revision>
  <dcterms:created xsi:type="dcterms:W3CDTF">2011-02-03T22:06:17Z</dcterms:created>
  <dcterms:modified xsi:type="dcterms:W3CDTF">2017-09-18T10:34:45Z</dcterms:modified>
</cp:coreProperties>
</file>